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1" r:id="rId2"/>
    <p:sldId id="326" r:id="rId3"/>
    <p:sldId id="341" r:id="rId4"/>
    <p:sldId id="356" r:id="rId5"/>
    <p:sldId id="342" r:id="rId6"/>
    <p:sldId id="343" r:id="rId7"/>
    <p:sldId id="346" r:id="rId8"/>
    <p:sldId id="344" r:id="rId9"/>
    <p:sldId id="345" r:id="rId10"/>
    <p:sldId id="347" r:id="rId1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53" d="100"/>
          <a:sy n="53" d="100"/>
        </p:scale>
        <p:origin x="73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8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B0B62-AE1D-43F9-A98C-78DD59446BE7}" type="datetimeFigureOut">
              <a:rPr lang="en-US" smtClean="0"/>
              <a:pPr/>
              <a:t>2/5/2021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A9309-C96E-4403-B1D2-6CBD80BBF5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154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A9309-C96E-4403-B1D2-6CBD80BBF534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837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2/5/2021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2/5/2021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E10A5-0F5F-4440-9776-C979AD502535}" type="datetimeFigureOut">
              <a:rPr lang="en-US" smtClean="0"/>
              <a:pPr/>
              <a:t>2/5/2021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E10A5-0F5F-4440-9776-C979AD502535}" type="datetimeFigureOut">
              <a:rPr lang="en-US" smtClean="0"/>
              <a:pPr/>
              <a:t>2/5/2021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B55AD-961A-452B-906A-84B206A526E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/4.0/" TargetMode="External"/><Relationship Id="rId5" Type="http://schemas.openxmlformats.org/officeDocument/2006/relationships/hyperlink" Target="https://wellcomecollection.org/works/vexvy3g3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hyperlink" Target="https://creativecommons.org/licenses/by/4.0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ellcomecollection.org/works/vexvy3g3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/4.0/" TargetMode="External"/><Relationship Id="rId5" Type="http://schemas.openxmlformats.org/officeDocument/2006/relationships/hyperlink" Target="https://wellcomecollection.org/works/vexvy3g3" TargetMode="Externa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54"/>
          <p:cNvSpPr txBox="1"/>
          <p:nvPr/>
        </p:nvSpPr>
        <p:spPr>
          <a:xfrm>
            <a:off x="500034" y="2071678"/>
            <a:ext cx="8320438" cy="35086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GB" sz="4800" b="1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Protective equipment – then and now</a:t>
            </a:r>
          </a:p>
          <a:p>
            <a:r>
              <a:rPr lang="en-GB" sz="2400" dirty="0" smtClean="0">
                <a:solidFill>
                  <a:srgbClr val="C00000"/>
                </a:solidFill>
                <a:latin typeface="Century Gothic" panose="020B0502020202020204" pitchFamily="34" charset="0"/>
                <a:ea typeface="Tahoma" pitchFamily="34" charset="0"/>
                <a:cs typeface="Tahoma" pitchFamily="34" charset="0"/>
              </a:rPr>
              <a:t>What did healthcare look like in Shakespeare’s time?</a:t>
            </a:r>
            <a:endParaRPr lang="en-GB" sz="24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lvl="0"/>
            <a:endParaRPr lang="en-GB" sz="4800" b="1" dirty="0" smtClean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lvl="0"/>
            <a:endParaRPr lang="en-GB" sz="60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00034" y="1857364"/>
            <a:ext cx="307183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00034" y="4219500"/>
            <a:ext cx="307183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Banner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-511"/>
          <a:stretch/>
        </p:blipFill>
        <p:spPr>
          <a:xfrm>
            <a:off x="7358082" y="6093"/>
            <a:ext cx="1685700" cy="18037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0" y="101396"/>
            <a:ext cx="2014209" cy="1023348"/>
          </a:xfrm>
          <a:prstGeom prst="rect">
            <a:avLst/>
          </a:prstGeom>
        </p:spPr>
      </p:pic>
      <p:sp>
        <p:nvSpPr>
          <p:cNvPr id="13" name="object 73"/>
          <p:cNvSpPr/>
          <p:nvPr/>
        </p:nvSpPr>
        <p:spPr>
          <a:xfrm>
            <a:off x="0" y="-16553"/>
            <a:ext cx="9141112" cy="117950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10609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Would you rather?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046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800" dirty="0" smtClean="0"/>
              <a:t>Be looked after by a doctor wearing this…</a:t>
            </a:r>
            <a:endParaRPr lang="en-GB" sz="2800" dirty="0"/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4187653" y="4077072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Or this?</a:t>
            </a:r>
            <a:endParaRPr lang="en-GB" sz="28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387428"/>
            <a:ext cx="2832315" cy="424847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55" y="3144541"/>
            <a:ext cx="3581665" cy="23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48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Plague doctors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141358" y="5097981"/>
            <a:ext cx="7161923" cy="17600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The plague doctor’s outfit might look very strange to us, but not so long ago we might have thought a doctor in PPE looked very unusual too. </a:t>
            </a:r>
          </a:p>
          <a:p>
            <a:pPr marL="0" indent="0">
              <a:buNone/>
            </a:pPr>
            <a:endParaRPr lang="en-GB" sz="2400" dirty="0" smtClean="0"/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457200" y="6453336"/>
            <a:ext cx="11052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Image: A physician wearing a 17th century plague preventive. Credit: </a:t>
            </a:r>
            <a:r>
              <a:rPr lang="en-GB" sz="1200" dirty="0" err="1" smtClean="0">
                <a:hlinkClick r:id="rId5"/>
              </a:rPr>
              <a:t>Wellcome</a:t>
            </a:r>
            <a:r>
              <a:rPr lang="en-GB" sz="1200" dirty="0" smtClean="0">
                <a:hlinkClick r:id="rId5"/>
              </a:rPr>
              <a:t> Collection</a:t>
            </a:r>
            <a:r>
              <a:rPr lang="en-GB" sz="1200" dirty="0" smtClean="0"/>
              <a:t>. </a:t>
            </a:r>
            <a:r>
              <a:rPr lang="en-GB" sz="1200" dirty="0" smtClean="0">
                <a:hlinkClick r:id="rId6"/>
              </a:rPr>
              <a:t>Attribution 4.0 International (CC BY 4.0)</a:t>
            </a:r>
            <a:endParaRPr lang="en-GB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371" y="1267618"/>
            <a:ext cx="2636369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44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721" y="188640"/>
            <a:ext cx="8229600" cy="1143000"/>
          </a:xfrm>
        </p:spPr>
        <p:txBody>
          <a:bodyPr/>
          <a:lstStyle/>
          <a:p>
            <a:r>
              <a:rPr lang="en-GB" dirty="0" smtClean="0"/>
              <a:t>Modern doctors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21948" y="1879030"/>
            <a:ext cx="4670132" cy="16847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Because of Coronavirus we have got used to seeing doctors and health workers wearing masks and other protective clothing</a:t>
            </a:r>
            <a:r>
              <a:rPr lang="en-GB" sz="2400" dirty="0" smtClean="0"/>
              <a:t>. </a:t>
            </a:r>
            <a:endParaRPr lang="en-GB" sz="2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165860"/>
            <a:ext cx="3026947" cy="463012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1948" y="4509120"/>
            <a:ext cx="46701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People in Shakespeare’s time would have been used to seeing plague doctors</a:t>
            </a:r>
            <a:r>
              <a:rPr lang="en-GB" sz="2400" dirty="0" smtClean="0"/>
              <a:t>. </a:t>
            </a: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362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Same or different?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539552" y="5661248"/>
            <a:ext cx="8229600" cy="892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What are the differences and similarities between plague doctors and modern doctors in PPE?</a:t>
            </a:r>
            <a:endParaRPr lang="en-GB" sz="2400" dirty="0"/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20619"/>
            <a:ext cx="2806130" cy="42923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570446"/>
            <a:ext cx="2673341" cy="37691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199" y="6529965"/>
            <a:ext cx="8584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Image: A physician wearing a 17th century plague preventive. Credit: </a:t>
            </a:r>
            <a:r>
              <a:rPr lang="en-GB" sz="1200" dirty="0" err="1">
                <a:hlinkClick r:id="rId6"/>
              </a:rPr>
              <a:t>Wellcome</a:t>
            </a:r>
            <a:r>
              <a:rPr lang="en-GB" sz="1200" dirty="0">
                <a:hlinkClick r:id="rId6"/>
              </a:rPr>
              <a:t> Collection</a:t>
            </a:r>
            <a:r>
              <a:rPr lang="en-GB" sz="1200" dirty="0"/>
              <a:t>. </a:t>
            </a:r>
            <a:r>
              <a:rPr lang="en-GB" sz="1200" dirty="0">
                <a:hlinkClick r:id="rId7"/>
              </a:rPr>
              <a:t>Attribution 4.0 International (CC BY 4.0)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28186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Seeing a doctor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600201"/>
            <a:ext cx="5987008" cy="1756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During the Coronavirus pandemic doctors have had to make changes to the way they see patients. That’s because Coronavirus is very catching. </a:t>
            </a:r>
          </a:p>
          <a:p>
            <a:pPr marL="0" indent="0">
              <a:buNone/>
            </a:pPr>
            <a:endParaRPr lang="en-GB" sz="2400" dirty="0" smtClean="0"/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501008"/>
            <a:ext cx="2356761" cy="238615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80729" y="3578838"/>
            <a:ext cx="54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During the pandemic instead of going to visit a doctor’s surgery, patients usually </a:t>
            </a:r>
            <a:r>
              <a:rPr lang="en-GB" sz="2400" dirty="0" smtClean="0"/>
              <a:t>telephone </a:t>
            </a:r>
            <a:r>
              <a:rPr lang="en-GB" sz="2400" dirty="0"/>
              <a:t>their doctor first. When doctors see their patients they wear masks and they ask adults and older children to do the same.  </a:t>
            </a:r>
          </a:p>
        </p:txBody>
      </p:sp>
    </p:spTree>
    <p:extLst>
      <p:ext uri="{BB962C8B-B14F-4D97-AF65-F5344CB8AC3E}">
        <p14:creationId xmlns:p14="http://schemas.microsoft.com/office/powerpoint/2010/main" val="68610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plague doctor visit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Bubonic plague in Shakespeare’s time was also very infectious.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Plague </a:t>
            </a:r>
            <a:r>
              <a:rPr lang="en-GB" sz="2400" dirty="0" smtClean="0"/>
              <a:t>doctors rarely went inside plague infected homes or touched patients. Instead they would </a:t>
            </a:r>
            <a:r>
              <a:rPr lang="en-GB" sz="2400" dirty="0" smtClean="0"/>
              <a:t>stand </a:t>
            </a:r>
            <a:r>
              <a:rPr lang="en-GB" sz="2400" smtClean="0"/>
              <a:t>back and poke </a:t>
            </a:r>
            <a:r>
              <a:rPr lang="en-GB" sz="2400" dirty="0" smtClean="0"/>
              <a:t>patients with a </a:t>
            </a:r>
            <a:r>
              <a:rPr lang="en-GB" sz="2400" dirty="0" smtClean="0"/>
              <a:t>stick – a sort of Tudor version of social distancing!</a:t>
            </a:r>
            <a:endParaRPr lang="en-GB" sz="2400" dirty="0" smtClean="0"/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455" y="1540801"/>
            <a:ext cx="3331081" cy="469651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5478" y="6436985"/>
            <a:ext cx="92170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Image: A physician wearing a 17th century plague preventive. Credit: </a:t>
            </a:r>
            <a:r>
              <a:rPr lang="en-GB" sz="1200" dirty="0" err="1">
                <a:hlinkClick r:id="rId5"/>
              </a:rPr>
              <a:t>Wellcome</a:t>
            </a:r>
            <a:r>
              <a:rPr lang="en-GB" sz="1200" dirty="0">
                <a:hlinkClick r:id="rId5"/>
              </a:rPr>
              <a:t> Collection</a:t>
            </a:r>
            <a:r>
              <a:rPr lang="en-GB" sz="1200" dirty="0"/>
              <a:t>. </a:t>
            </a:r>
            <a:r>
              <a:rPr lang="en-GB" sz="1200" dirty="0">
                <a:hlinkClick r:id="rId6"/>
              </a:rPr>
              <a:t>Attribution 4.0 International (CC BY 4.0)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98452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do you feel?</a:t>
            </a:r>
            <a:endParaRPr lang="en-GB" dirty="0"/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18080"/>
            <a:ext cx="3466728" cy="53028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16016" y="2924944"/>
            <a:ext cx="38884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How does it make you feel when you see people in masks or protective clothing?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606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Imagining the past</a:t>
            </a:r>
            <a:endParaRPr lang="en-GB" dirty="0"/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sp>
        <p:nvSpPr>
          <p:cNvPr id="5" name="Rectangle 4"/>
          <p:cNvSpPr/>
          <p:nvPr/>
        </p:nvSpPr>
        <p:spPr>
          <a:xfrm>
            <a:off x="5872695" y="2564904"/>
            <a:ext cx="31690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How do you think people in the seventeenth century felt when they saw a plague doctor</a:t>
            </a:r>
            <a:r>
              <a:rPr lang="en-GB" sz="2400" dirty="0" smtClean="0"/>
              <a:t>?</a:t>
            </a:r>
            <a:endParaRPr lang="en-GB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71" y="2060848"/>
            <a:ext cx="4895558" cy="32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8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Medical knowledge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5150" y="5885139"/>
            <a:ext cx="9141111" cy="9647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Although some things are similar, today we have better knowledge and medicines and we are much better at understanding how to keep safe.</a:t>
            </a:r>
          </a:p>
        </p:txBody>
      </p:sp>
      <p:sp>
        <p:nvSpPr>
          <p:cNvPr id="4" name="object 58"/>
          <p:cNvSpPr/>
          <p:nvPr/>
        </p:nvSpPr>
        <p:spPr>
          <a:xfrm>
            <a:off x="0" y="0"/>
            <a:ext cx="9141112" cy="95303"/>
          </a:xfrm>
          <a:custGeom>
            <a:avLst/>
            <a:gdLst/>
            <a:ahLst/>
            <a:cxnLst/>
            <a:rect l="l" t="t" r="r" b="b"/>
            <a:pathLst>
              <a:path w="20097750" h="209550">
                <a:moveTo>
                  <a:pt x="0" y="209417"/>
                </a:moveTo>
                <a:lnTo>
                  <a:pt x="20097178" y="209417"/>
                </a:lnTo>
                <a:lnTo>
                  <a:pt x="20097178" y="0"/>
                </a:lnTo>
                <a:lnTo>
                  <a:pt x="0" y="0"/>
                </a:lnTo>
                <a:lnTo>
                  <a:pt x="0" y="20941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51520" y="116632"/>
            <a:ext cx="8790271" cy="1052736"/>
            <a:chOff x="251520" y="116632"/>
            <a:chExt cx="8790271" cy="1052736"/>
          </a:xfrm>
        </p:grpSpPr>
        <p:pic>
          <p:nvPicPr>
            <p:cNvPr id="8" name="Picture 7" descr="Shakespeare-birthplace-trust-logo-CMYK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2280" y="116632"/>
              <a:ext cx="1949511" cy="1052736"/>
            </a:xfrm>
            <a:prstGeom prst="rect">
              <a:avLst/>
            </a:prstGeom>
          </p:spPr>
        </p:pic>
        <p:pic>
          <p:nvPicPr>
            <p:cNvPr id="9" name="Picture 8" descr="Shakespeare Week logo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188640"/>
              <a:ext cx="1779676" cy="936104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47" y="1460868"/>
            <a:ext cx="7199376" cy="30358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91680" y="4705499"/>
            <a:ext cx="6084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Find out about the equipment in this picture and talk about how it can keep you safe.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814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6872</TotalTime>
  <Words>394</Words>
  <Application>Microsoft Office PowerPoint</Application>
  <PresentationFormat>On-screen Show (4:3)</PresentationFormat>
  <Paragraphs>32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Tahoma</vt:lpstr>
      <vt:lpstr>Office Theme</vt:lpstr>
      <vt:lpstr>PowerPoint Presentation</vt:lpstr>
      <vt:lpstr>Would you rather?</vt:lpstr>
      <vt:lpstr>Plague doctors</vt:lpstr>
      <vt:lpstr>Modern doctors</vt:lpstr>
      <vt:lpstr>Same or different?</vt:lpstr>
      <vt:lpstr>Seeing a doctor</vt:lpstr>
      <vt:lpstr>A plague doctor visit</vt:lpstr>
      <vt:lpstr>How do you feel?</vt:lpstr>
      <vt:lpstr>Imagining the past</vt:lpstr>
      <vt:lpstr>Medical knowledge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dwright</dc:creator>
  <cp:lastModifiedBy>Sally Gray</cp:lastModifiedBy>
  <cp:revision>146</cp:revision>
  <cp:lastPrinted>2018-11-26T13:13:27Z</cp:lastPrinted>
  <dcterms:created xsi:type="dcterms:W3CDTF">2015-06-24T08:26:39Z</dcterms:created>
  <dcterms:modified xsi:type="dcterms:W3CDTF">2021-02-05T10:28:32Z</dcterms:modified>
  <cp:contentStatus/>
</cp:coreProperties>
</file>