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1" r:id="rId2"/>
    <p:sldId id="326" r:id="rId3"/>
    <p:sldId id="341" r:id="rId4"/>
    <p:sldId id="356" r:id="rId5"/>
    <p:sldId id="342" r:id="rId6"/>
    <p:sldId id="343" r:id="rId7"/>
    <p:sldId id="346" r:id="rId8"/>
    <p:sldId id="344" r:id="rId9"/>
    <p:sldId id="345" r:id="rId10"/>
    <p:sldId id="347" r:id="rId11"/>
    <p:sldId id="348" r:id="rId12"/>
    <p:sldId id="352" r:id="rId13"/>
    <p:sldId id="350" r:id="rId14"/>
    <p:sldId id="351" r:id="rId15"/>
    <p:sldId id="349" r:id="rId16"/>
    <p:sldId id="353" r:id="rId17"/>
    <p:sldId id="354" r:id="rId18"/>
    <p:sldId id="355" r:id="rId1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77" d="100"/>
          <a:sy n="77" d="100"/>
        </p:scale>
        <p:origin x="96" y="7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8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B0B62-AE1D-43F9-A98C-78DD59446BE7}" type="datetimeFigureOut">
              <a:rPr lang="en-US" smtClean="0"/>
              <a:pPr/>
              <a:t>11/12/2019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A9309-C96E-4403-B1D2-6CBD80BBF5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154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11/12/2019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11/12/2019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11/12/2019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11/12/2019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11/12/2019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11/12/2019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11/12/2019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11/12/2019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11/12/2019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11/12/2019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11/12/2019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E10A5-0F5F-4440-9776-C979AD502535}" type="datetimeFigureOut">
              <a:rPr lang="en-US" smtClean="0"/>
              <a:pPr/>
              <a:t>11/12/2019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54"/>
          <p:cNvSpPr txBox="1"/>
          <p:nvPr/>
        </p:nvSpPr>
        <p:spPr>
          <a:xfrm>
            <a:off x="500034" y="2071678"/>
            <a:ext cx="8320438" cy="35086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GB" sz="48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Creating a Shakespeare portrait</a:t>
            </a:r>
            <a:endParaRPr lang="en-GB" sz="4800" b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GB" sz="2400" dirty="0" smtClean="0">
                <a:solidFill>
                  <a:srgbClr val="C00000"/>
                </a:solidFill>
                <a:latin typeface="Century Gothic" panose="020B0502020202020204" pitchFamily="34" charset="0"/>
                <a:ea typeface="Tahoma" pitchFamily="34" charset="0"/>
                <a:cs typeface="Tahoma" pitchFamily="34" charset="0"/>
              </a:rPr>
              <a:t>With children’s illustrator Petr </a:t>
            </a:r>
            <a:r>
              <a:rPr lang="en-GB" sz="2400" dirty="0" err="1" smtClean="0">
                <a:solidFill>
                  <a:srgbClr val="C00000"/>
                </a:solidFill>
                <a:latin typeface="Century Gothic" panose="020B0502020202020204" pitchFamily="34" charset="0"/>
                <a:ea typeface="Tahoma" pitchFamily="34" charset="0"/>
                <a:cs typeface="Tahoma" pitchFamily="34" charset="0"/>
              </a:rPr>
              <a:t>Horacek</a:t>
            </a:r>
            <a:endParaRPr lang="en-GB" sz="24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lvl="0"/>
            <a:endParaRPr lang="en-GB" sz="4800" b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lvl="0"/>
            <a:endParaRPr lang="en-GB" sz="60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00034" y="1857364"/>
            <a:ext cx="307183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00034" y="4219500"/>
            <a:ext cx="307183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Banner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-511"/>
          <a:stretch/>
        </p:blipFill>
        <p:spPr>
          <a:xfrm>
            <a:off x="7358082" y="6093"/>
            <a:ext cx="1685700" cy="18037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0" y="101396"/>
            <a:ext cx="2014209" cy="1023348"/>
          </a:xfrm>
          <a:prstGeom prst="rect">
            <a:avLst/>
          </a:prstGeom>
        </p:spPr>
      </p:pic>
      <p:sp>
        <p:nvSpPr>
          <p:cNvPr id="13" name="object 73"/>
          <p:cNvSpPr/>
          <p:nvPr/>
        </p:nvSpPr>
        <p:spPr>
          <a:xfrm>
            <a:off x="0" y="-16553"/>
            <a:ext cx="9141112" cy="117950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10609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09" y="5623941"/>
            <a:ext cx="758815" cy="995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5145" y="188640"/>
            <a:ext cx="5050822" cy="1512168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  <a:latin typeface="Utopia"/>
              </a:rPr>
              <a:t>Creating a Shakespeare portrait</a:t>
            </a:r>
            <a:endParaRPr lang="en-GB" sz="2800" b="1" dirty="0">
              <a:solidFill>
                <a:srgbClr val="C00000"/>
              </a:solidFill>
              <a:latin typeface="Utopia"/>
            </a:endParaRPr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94092" y="6237312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1. Do a drawing of William Shakespeare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634" y="1464113"/>
            <a:ext cx="3417844" cy="455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48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5145" y="188640"/>
            <a:ext cx="5050822" cy="1512168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  <a:latin typeface="Utopia"/>
              </a:rPr>
              <a:t>Creating a Shakespeare portrait</a:t>
            </a:r>
            <a:endParaRPr lang="en-GB" sz="2800" b="1" dirty="0">
              <a:solidFill>
                <a:srgbClr val="C00000"/>
              </a:solidFill>
              <a:latin typeface="Utopia"/>
            </a:endParaRPr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94092" y="6237312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2</a:t>
            </a:r>
            <a:r>
              <a:rPr lang="en-US" sz="2800" dirty="0" smtClean="0"/>
              <a:t>. Paint over his face.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41357" y="2131251"/>
            <a:ext cx="4595672" cy="344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44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5145" y="188640"/>
            <a:ext cx="5050822" cy="1512168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  <a:latin typeface="Utopia"/>
              </a:rPr>
              <a:t>Creating a Shakespeare portrait</a:t>
            </a:r>
            <a:endParaRPr lang="en-GB" sz="2800" b="1" dirty="0">
              <a:solidFill>
                <a:srgbClr val="C00000"/>
              </a:solidFill>
              <a:latin typeface="Utopia"/>
            </a:endParaRPr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94092" y="6237312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3. Paint his hair and beard.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331" y="1514821"/>
            <a:ext cx="3334449" cy="444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62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5145" y="188640"/>
            <a:ext cx="5050822" cy="1512168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  <a:latin typeface="Utopia"/>
              </a:rPr>
              <a:t>Creating a Shakespeare portrait</a:t>
            </a:r>
            <a:endParaRPr lang="en-GB" sz="2800" b="1" dirty="0">
              <a:solidFill>
                <a:srgbClr val="C00000"/>
              </a:solidFill>
              <a:latin typeface="Utopia"/>
            </a:endParaRPr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94092" y="6237312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4</a:t>
            </a:r>
            <a:r>
              <a:rPr lang="en-US" sz="2800" dirty="0" smtClean="0"/>
              <a:t>. Give him some nice eyes.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519884"/>
            <a:ext cx="3303543" cy="440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86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5145" y="188640"/>
            <a:ext cx="5050822" cy="1512168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  <a:latin typeface="Utopia"/>
              </a:rPr>
              <a:t>Creating a Shakespeare portrait</a:t>
            </a:r>
            <a:endParaRPr lang="en-GB" sz="2800" b="1" dirty="0">
              <a:solidFill>
                <a:srgbClr val="C00000"/>
              </a:solidFill>
              <a:latin typeface="Utopia"/>
            </a:endParaRPr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94092" y="6237312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5</a:t>
            </a:r>
            <a:r>
              <a:rPr lang="en-US" sz="2800" dirty="0" smtClean="0"/>
              <a:t>. Add his nose and eyebrows using collage.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880" y="1453802"/>
            <a:ext cx="3599351" cy="479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10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5145" y="188640"/>
            <a:ext cx="5050822" cy="1512168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  <a:latin typeface="Utopia"/>
              </a:rPr>
              <a:t>Creating a Shakespeare portrait</a:t>
            </a:r>
            <a:endParaRPr lang="en-GB" sz="2800" b="1" dirty="0">
              <a:solidFill>
                <a:srgbClr val="C00000"/>
              </a:solidFill>
              <a:latin typeface="Utopia"/>
            </a:endParaRPr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94092" y="5877272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6</a:t>
            </a:r>
            <a:r>
              <a:rPr lang="en-US" sz="2800" dirty="0" smtClean="0"/>
              <a:t>. Cut out William’s head and keep it to one side. You will need it later.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639" y="1440160"/>
            <a:ext cx="3327834" cy="44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52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5145" y="188640"/>
            <a:ext cx="5050822" cy="1512168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  <a:latin typeface="Utopia"/>
              </a:rPr>
              <a:t>Creating a Shakespeare portrait</a:t>
            </a:r>
            <a:endParaRPr lang="en-GB" sz="2800" b="1" dirty="0">
              <a:solidFill>
                <a:srgbClr val="C00000"/>
              </a:solidFill>
              <a:latin typeface="Utopia"/>
            </a:endParaRPr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94092" y="6237312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7. Make the collar of his coat.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556792"/>
            <a:ext cx="3312368" cy="441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06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5145" y="188640"/>
            <a:ext cx="5050822" cy="1512168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  <a:latin typeface="Utopia"/>
              </a:rPr>
              <a:t>Creating a Shakespeare portrait</a:t>
            </a:r>
            <a:endParaRPr lang="en-GB" sz="2800" b="1" dirty="0">
              <a:solidFill>
                <a:srgbClr val="C00000"/>
              </a:solidFill>
              <a:latin typeface="Utopia"/>
            </a:endParaRPr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" y="5787261"/>
            <a:ext cx="90417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8</a:t>
            </a:r>
            <a:r>
              <a:rPr lang="en-US" sz="2800" dirty="0" smtClean="0"/>
              <a:t>. You can use patterned paper, or just print your own by using a polystyrene sheet and scratching into it with a pencil.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531" y="1511639"/>
            <a:ext cx="3206729" cy="427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8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5145" y="188640"/>
            <a:ext cx="5050822" cy="1512168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  <a:latin typeface="Utopia"/>
              </a:rPr>
              <a:t>Creating a Shakespeare portrait</a:t>
            </a:r>
            <a:endParaRPr lang="en-GB" sz="2800" b="1" dirty="0">
              <a:solidFill>
                <a:srgbClr val="C00000"/>
              </a:solidFill>
              <a:latin typeface="Utopia"/>
            </a:endParaRPr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94092" y="6237312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9</a:t>
            </a:r>
            <a:r>
              <a:rPr lang="en-US" sz="2800" dirty="0" smtClean="0"/>
              <a:t>. Cut the collar out.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083" y="1528975"/>
            <a:ext cx="3507854" cy="467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4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5145" y="188640"/>
            <a:ext cx="5050822" cy="1512168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  <a:latin typeface="Utopia"/>
              </a:rPr>
              <a:t>Creating a Shakespeare portrait</a:t>
            </a:r>
            <a:endParaRPr lang="en-GB" sz="2800" b="1" dirty="0">
              <a:solidFill>
                <a:srgbClr val="C00000"/>
              </a:solidFill>
              <a:latin typeface="Utopia"/>
            </a:endParaRPr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94092" y="6237312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10</a:t>
            </a:r>
            <a:r>
              <a:rPr lang="en-US" sz="2800" dirty="0" smtClean="0"/>
              <a:t>. It’s looking good!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13" y="1556792"/>
            <a:ext cx="3421086" cy="456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87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5145" y="188640"/>
            <a:ext cx="5050822" cy="1512168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  <a:latin typeface="Utopia"/>
              </a:rPr>
              <a:t>Creating a Shakespeare portrait</a:t>
            </a:r>
            <a:endParaRPr lang="en-GB" sz="2800" b="1" dirty="0">
              <a:solidFill>
                <a:srgbClr val="C00000"/>
              </a:solidFill>
              <a:latin typeface="Utopia"/>
            </a:endParaRPr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0" y="5462977"/>
            <a:ext cx="91411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11. Make the coat. I used masking fluid, but you can use paint and crayons. You will need to draw the patterns on the coat first, using white crayons.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672" y="1572620"/>
            <a:ext cx="2917768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4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5145" y="188640"/>
            <a:ext cx="5050822" cy="1512168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  <a:latin typeface="Utopia"/>
              </a:rPr>
              <a:t>Creating a Shakespeare portrait</a:t>
            </a:r>
            <a:endParaRPr lang="en-GB" sz="2800" b="1" dirty="0">
              <a:solidFill>
                <a:srgbClr val="C00000"/>
              </a:solidFill>
              <a:latin typeface="Utopia"/>
            </a:endParaRPr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23528" y="5878191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12. Create the sleeves too by drawing patterns with white crayons.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701" y="1477415"/>
            <a:ext cx="3300582" cy="440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36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5145" y="188640"/>
            <a:ext cx="5050822" cy="1512168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  <a:latin typeface="Utopia"/>
              </a:rPr>
              <a:t>Creating a Shakespeare portrait</a:t>
            </a:r>
            <a:endParaRPr lang="en-GB" sz="2800" b="1" dirty="0">
              <a:solidFill>
                <a:srgbClr val="C00000"/>
              </a:solidFill>
              <a:latin typeface="Utopia"/>
            </a:endParaRPr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94092" y="5903243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13. Paint over the top with blue or dark paint. The white crayon patterns will ‘resist’ the paint and show through.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639" y="1466131"/>
            <a:ext cx="3327834" cy="44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91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5145" y="188640"/>
            <a:ext cx="5050822" cy="1512168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  <a:latin typeface="Utopia"/>
              </a:rPr>
              <a:t>Creating a Shakespeare portrait</a:t>
            </a:r>
            <a:endParaRPr lang="en-GB" sz="2800" b="1" dirty="0">
              <a:solidFill>
                <a:srgbClr val="C00000"/>
              </a:solidFill>
              <a:latin typeface="Utopia"/>
            </a:endParaRPr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94092" y="6237312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14. Nice patterns!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365" y="1551012"/>
            <a:ext cx="3507854" cy="467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37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5145" y="188640"/>
            <a:ext cx="5050822" cy="1512168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  <a:latin typeface="Utopia"/>
              </a:rPr>
              <a:t>Creating a Shakespeare portrait</a:t>
            </a:r>
            <a:endParaRPr lang="en-GB" sz="2800" b="1" dirty="0">
              <a:solidFill>
                <a:srgbClr val="C00000"/>
              </a:solidFill>
              <a:latin typeface="Utopia"/>
            </a:endParaRPr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94092" y="6237312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15</a:t>
            </a:r>
            <a:r>
              <a:rPr lang="en-US" sz="2800" dirty="0" smtClean="0"/>
              <a:t>. Cut out the coat and sleeves.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371" y="1556792"/>
            <a:ext cx="3384369" cy="451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75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5145" y="188640"/>
            <a:ext cx="5050822" cy="1512168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  <a:latin typeface="Utopia"/>
              </a:rPr>
              <a:t>Creating a Shakespeare portrait</a:t>
            </a:r>
            <a:endParaRPr lang="en-GB" sz="2800" b="1" dirty="0">
              <a:solidFill>
                <a:srgbClr val="C00000"/>
              </a:solidFill>
              <a:latin typeface="Utopia"/>
            </a:endParaRPr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95536" y="5733256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16. Make the final adjustments and finish the collage by sticking things into place.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380" y="1477589"/>
            <a:ext cx="3168352" cy="422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9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5145" y="188640"/>
            <a:ext cx="5050822" cy="1512168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  <a:latin typeface="Utopia"/>
              </a:rPr>
              <a:t>Creating a Shakespeare portrait</a:t>
            </a:r>
            <a:endParaRPr lang="en-GB" sz="2800" b="1" dirty="0">
              <a:solidFill>
                <a:srgbClr val="C00000"/>
              </a:solidFill>
              <a:latin typeface="Utopia"/>
            </a:endParaRPr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94092" y="6237312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17. Here you go – my portrait of William Shakespeare!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368" y="1556792"/>
            <a:ext cx="3384376" cy="451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92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6497</TotalTime>
  <Words>301</Words>
  <Application>Microsoft Office PowerPoint</Application>
  <PresentationFormat>On-screen Show (4:3)</PresentationFormat>
  <Paragraphs>36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Century Gothic</vt:lpstr>
      <vt:lpstr>Tahoma</vt:lpstr>
      <vt:lpstr>Utopia</vt:lpstr>
      <vt:lpstr>Office Theme</vt:lpstr>
      <vt:lpstr>PowerPoint Presentation</vt:lpstr>
      <vt:lpstr>Creating a Shakespeare portrait</vt:lpstr>
      <vt:lpstr>Creating a Shakespeare portrait</vt:lpstr>
      <vt:lpstr>Creating a Shakespeare portrait</vt:lpstr>
      <vt:lpstr>Creating a Shakespeare portrait</vt:lpstr>
      <vt:lpstr>Creating a Shakespeare portrait</vt:lpstr>
      <vt:lpstr>Creating a Shakespeare portrait</vt:lpstr>
      <vt:lpstr>Creating a Shakespeare portrait</vt:lpstr>
      <vt:lpstr>Creating a Shakespeare portrait</vt:lpstr>
      <vt:lpstr>Creating a Shakespeare portrait</vt:lpstr>
      <vt:lpstr>Creating a Shakespeare portrait</vt:lpstr>
      <vt:lpstr>Creating a Shakespeare portrait</vt:lpstr>
      <vt:lpstr>Creating a Shakespeare portrait</vt:lpstr>
      <vt:lpstr>Creating a Shakespeare portrait</vt:lpstr>
      <vt:lpstr>Creating a Shakespeare portrait</vt:lpstr>
      <vt:lpstr>Creating a Shakespeare portrait</vt:lpstr>
      <vt:lpstr>Creating a Shakespeare portrait</vt:lpstr>
      <vt:lpstr>Creating a Shakespeare portrait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dwright</dc:creator>
  <cp:lastModifiedBy>Sally Gray</cp:lastModifiedBy>
  <cp:revision>130</cp:revision>
  <cp:lastPrinted>2018-11-26T13:13:27Z</cp:lastPrinted>
  <dcterms:created xsi:type="dcterms:W3CDTF">2015-06-24T08:26:39Z</dcterms:created>
  <dcterms:modified xsi:type="dcterms:W3CDTF">2019-11-12T10:33:09Z</dcterms:modified>
  <cp:contentStatus/>
</cp:coreProperties>
</file>